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5/4/2025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5/4/2025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k-SK" noProof="0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k-SK" noProof="0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sk-SK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724163"/>
          </a:xfrm>
        </p:spPr>
        <p:txBody>
          <a:bodyPr>
            <a:normAutofit/>
          </a:bodyPr>
          <a:lstStyle/>
          <a:p>
            <a:pPr algn="ctr"/>
            <a:r>
              <a:rPr lang="sk-SK" sz="36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Oprava a údržba PC sietí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2990584"/>
            <a:ext cx="6857999" cy="1564483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sk-SK" sz="2200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Ladislav Maršovský        </a:t>
            </a:r>
            <a:r>
              <a:rPr lang="sk-SK" sz="2400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IV.MPSA </a:t>
            </a:r>
            <a:endParaRPr lang="sk-SK" sz="2200" noProof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sk-SK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Stredná odborná škola  informačných technológií</a:t>
            </a:r>
          </a:p>
          <a:p>
            <a:pPr algn="ctr"/>
            <a:r>
              <a:rPr lang="sk-SK" noProof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5.5.2025</a:t>
            </a:r>
          </a:p>
          <a:p>
            <a:pPr algn="ctr"/>
            <a:endParaRPr lang="sk-SK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E37A3-B9CA-FE7B-36E2-4ACFC66E4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noProof="0" dirty="0">
                <a:latin typeface="Tw Cen MT (Headings)"/>
                <a:cs typeface="Times New Roman" panose="02020603050405020304" pitchFamily="18" charset="0"/>
              </a:rPr>
              <a:t> Údržba a bezpečnosť siete:</a:t>
            </a:r>
            <a:endParaRPr lang="sk-SK" sz="3200" dirty="0">
              <a:latin typeface="Tw Cen MT (Headings)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6EBEE-15A6-6675-49A3-AA527BE72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Aktualizáciu firmvéru a softvéru sieťových zariadení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Fyzickú kontrolu a čistenie zariadení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Zálohovanie konfigurácií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Monitorovanie výkonnosti siete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Kontrolu bezpečnosti – heslá, šifrovanie, firewall</a:t>
            </a:r>
          </a:p>
        </p:txBody>
      </p:sp>
    </p:spTree>
    <p:extLst>
      <p:ext uri="{BB962C8B-B14F-4D97-AF65-F5344CB8AC3E}">
        <p14:creationId xmlns:p14="http://schemas.microsoft.com/office/powerpoint/2010/main" val="3592382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A5875-E008-37BA-78D6-3202970AB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821803"/>
            <a:ext cx="9905999" cy="496939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Ďakujem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pozornosť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</a:t>
            </a:r>
            <a:endParaRPr lang="sk-SK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446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3F445-9996-B58A-0892-05815B617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sz="3200" noProof="0" dirty="0"/>
              <a:t>Obsah Obhajoby práce: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33D1B-494B-D2EF-E96E-A8E7B6316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0813"/>
            <a:ext cx="9905999" cy="4080388"/>
          </a:xfrm>
        </p:spPr>
        <p:txBody>
          <a:bodyPr>
            <a:normAutofit/>
          </a:bodyPr>
          <a:lstStyle/>
          <a:p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Čo je </a:t>
            </a:r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počítačová sieť</a:t>
            </a:r>
          </a:p>
          <a:p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Rozdelenie LAN, WAN, …</a:t>
            </a:r>
          </a:p>
          <a:p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Základné komponenty siete</a:t>
            </a:r>
            <a:endParaRPr lang="en-US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Rozdelenie sieťových káblov</a:t>
            </a:r>
            <a:endParaRPr lang="en-US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Bežné poruchy v sieťach</a:t>
            </a:r>
          </a:p>
          <a:p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Diagnostika siete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Opravy</a:t>
            </a:r>
          </a:p>
          <a:p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Údržba a bezpečnosť siete</a:t>
            </a:r>
            <a:endParaRPr lang="sk-SK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942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2FFA93-2EFA-7697-1B51-534DBB71C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noProof="0" dirty="0"/>
              <a:t>Čo je Počítačová sieť:</a:t>
            </a:r>
            <a:endParaRPr lang="sk-SK" sz="3200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334D1-3FD8-E25F-BB7C-BDA8AFDA8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Sieť, ktorej systém je vzájomne prepojený z najmenej dvoch počítačov, za účelom komunikácie</a:t>
            </a:r>
            <a:endParaRPr lang="en-US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Prepájané pomocou káblov alebo bezdrôtovo</a:t>
            </a:r>
            <a:endParaRPr lang="sk-SK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group of laptops connected to each other&#10;&#10;AI-generated content may be incorrect.">
            <a:extLst>
              <a:ext uri="{FF2B5EF4-FFF2-40B4-BE49-F238E27FC236}">
                <a16:creationId xmlns:a16="http://schemas.microsoft.com/office/drawing/2014/main" id="{C2A71B80-5A52-9620-0E58-A7E7F9FFE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6996" y="1624648"/>
            <a:ext cx="6167479" cy="346920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sk-SK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</p:grpSp>
    </p:spTree>
    <p:extLst>
      <p:ext uri="{BB962C8B-B14F-4D97-AF65-F5344CB8AC3E}">
        <p14:creationId xmlns:p14="http://schemas.microsoft.com/office/powerpoint/2010/main" val="4019336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AFF5DC-2E62-13AA-5461-8608F4066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sk-SK" sz="3200" noProof="0" dirty="0"/>
              <a:t>Rozdelenie sietí: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0D208-5EDF-7C59-BAFC-6F357BE74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lphaLcParenR"/>
            </a:pPr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 (Personal Area Network): osobná počítačová sieť, na bezdrôtové pripojeni</a:t>
            </a:r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e,</a:t>
            </a:r>
            <a:endParaRPr lang="sk-SK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lphaLcParenR"/>
            </a:pPr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 (Local Area Network): Miestna sieť, typická pre domácnosti alebo kancelárie</a:t>
            </a:r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sk-SK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lphaLcParenR"/>
            </a:pPr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WAN (Wide Area Network): Sieť pokrývajúca veľké geografické oblasti, ako napríklad internet</a:t>
            </a:r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sk-SK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lphaLcParenR"/>
            </a:pPr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WLAN (Wireless LAN): Bezdrôtová verzia LAN siete</a:t>
            </a:r>
          </a:p>
        </p:txBody>
      </p:sp>
      <p:pic>
        <p:nvPicPr>
          <p:cNvPr id="6" name="Picture 5" descr="A diagram of different types of land">
            <a:extLst>
              <a:ext uri="{FF2B5EF4-FFF2-40B4-BE49-F238E27FC236}">
                <a16:creationId xmlns:a16="http://schemas.microsoft.com/office/drawing/2014/main" id="{95A54CA1-9959-9CB7-236C-D6EC0BEF3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688386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7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sk-SK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2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</p:grpSp>
    </p:spTree>
    <p:extLst>
      <p:ext uri="{BB962C8B-B14F-4D97-AF65-F5344CB8AC3E}">
        <p14:creationId xmlns:p14="http://schemas.microsoft.com/office/powerpoint/2010/main" val="817408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B3EF08-CAA8-D024-F4CF-2B7D4769A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sk-SK" sz="3200" noProof="0" dirty="0">
                <a:latin typeface="Tw Cen MT (Headings)"/>
                <a:cs typeface="Times New Roman" panose="02020603050405020304" pitchFamily="18" charset="0"/>
              </a:rPr>
              <a:t>Základné komponenty siete</a:t>
            </a:r>
            <a:r>
              <a:rPr lang="en-US" sz="3200" dirty="0">
                <a:latin typeface="Tw Cen MT (Headings)"/>
                <a:cs typeface="Times New Roman" panose="02020603050405020304" pitchFamily="18" charset="0"/>
              </a:rPr>
              <a:t>:</a:t>
            </a:r>
            <a:endParaRPr lang="sk-SK" sz="3200" noProof="0" dirty="0">
              <a:latin typeface="Tw Cen MT (Headings)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E405C-3A77-184F-E1BC-6E79A3042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Hárdverové: Počítač</a:t>
            </a: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Sieťové karty, Router, Switch, Firewall, sieťové káble, prístupové body (WAP)</a:t>
            </a:r>
          </a:p>
          <a:p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Softvérové: Sieťové aplikácie, Sieťové protokoly (TCP/IP)</a:t>
            </a:r>
          </a:p>
        </p:txBody>
      </p:sp>
      <p:pic>
        <p:nvPicPr>
          <p:cNvPr id="6" name="Picture 5" descr="A person holding a computer&#10;&#10;AI-generated content may be incorrect.">
            <a:extLst>
              <a:ext uri="{FF2B5EF4-FFF2-40B4-BE49-F238E27FC236}">
                <a16:creationId xmlns:a16="http://schemas.microsoft.com/office/drawing/2014/main" id="{3470E3B0-F20B-F278-5D95-EB2C754D68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63696"/>
            <a:ext cx="5456279" cy="350565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7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sk-SK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2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</p:grpSp>
    </p:spTree>
    <p:extLst>
      <p:ext uri="{BB962C8B-B14F-4D97-AF65-F5344CB8AC3E}">
        <p14:creationId xmlns:p14="http://schemas.microsoft.com/office/powerpoint/2010/main" val="1313703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DF914C-CCD3-74A4-1ED2-17DBD2224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noProof="0" dirty="0"/>
              <a:t>Rozdelenie sieťových káblov:</a:t>
            </a:r>
            <a:endParaRPr lang="sk-SK" sz="3200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DFD0F-63CD-BC5D-7CB7-5A1E4CC5B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Unshielded Twisted Pair (UTP) – bez tienenia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Foiled Twisted Pair (FTP) –  so základným tienením</a:t>
            </a:r>
            <a:endParaRPr lang="en-US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Shielded Twisted Pair (STP) -  s tienením, vyššia ochrana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Optický kábel</a:t>
            </a:r>
            <a:endParaRPr lang="sk-SK" sz="2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Different types of cables">
            <a:extLst>
              <a:ext uri="{FF2B5EF4-FFF2-40B4-BE49-F238E27FC236}">
                <a16:creationId xmlns:a16="http://schemas.microsoft.com/office/drawing/2014/main" id="{21A9E1E4-1E24-B051-4385-48982214D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54570"/>
            <a:ext cx="5456279" cy="372391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sk-SK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</p:grpSp>
    </p:spTree>
    <p:extLst>
      <p:ext uri="{BB962C8B-B14F-4D97-AF65-F5344CB8AC3E}">
        <p14:creationId xmlns:p14="http://schemas.microsoft.com/office/powerpoint/2010/main" val="1514253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253E35-331E-30B4-AF4F-A5573BFB5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w Cen MT (Headings)"/>
                <a:cs typeface="Times New Roman" panose="02020603050405020304" pitchFamily="18" charset="0"/>
              </a:rPr>
              <a:t>Bežné poruchy v sieťach:</a:t>
            </a:r>
            <a:endParaRPr lang="sk-SK" sz="3200" dirty="0">
              <a:latin typeface="Tw Cen MT (Headings)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3F407-ECE5-2610-D637-2CA981541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Nejde internet (kde môže byť chyba – kábel, IP, router)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Nesprávne IP nastavenia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Zlý kontakt v konektore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Chybný kábel alebo sieťová karta</a:t>
            </a:r>
          </a:p>
        </p:txBody>
      </p:sp>
      <p:pic>
        <p:nvPicPr>
          <p:cNvPr id="6" name="Picture 5" descr="Close-up of a computer cable">
            <a:extLst>
              <a:ext uri="{FF2B5EF4-FFF2-40B4-BE49-F238E27FC236}">
                <a16:creationId xmlns:a16="http://schemas.microsoft.com/office/drawing/2014/main" id="{418343DE-75A1-C053-55F3-07E9DABB19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773309"/>
            <a:ext cx="5456279" cy="528643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7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sk-SK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2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</p:grpSp>
    </p:spTree>
    <p:extLst>
      <p:ext uri="{BB962C8B-B14F-4D97-AF65-F5344CB8AC3E}">
        <p14:creationId xmlns:p14="http://schemas.microsoft.com/office/powerpoint/2010/main" val="1692669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38AB45-DD14-C717-ADD5-32F94AC32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Diagnostika siete</a:t>
            </a:r>
            <a:br>
              <a:rPr lang="en-US" sz="32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sk-SK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6A592-0304-964B-675B-F11B8FB2B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arenR"/>
            </a:pPr>
            <a:r>
              <a:rPr lang="sk-SK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Príkazy ako ping, tracert, ipconfig: na overenie konektivity a konfigurácie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sk-SK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0000"/>
              </a:lnSpc>
              <a:buFont typeface="+mj-lt"/>
              <a:buAutoNum type="arabicParenR"/>
            </a:pPr>
            <a:r>
              <a:rPr lang="sk-SK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Sieťové analyzátory (napr. Wireshark): pre detailnú analýzu dátových tokov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arenR"/>
            </a:pPr>
            <a:r>
              <a:rPr lang="sk-SK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 kontrolky na zariadeniach: indikujú fyzické pripojenie a aktivitu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arenR"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Kontrola sieťových káblov pomocou zariedení na to určených,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arenR"/>
            </a:pPr>
            <a:r>
              <a:rPr lang="sk-SK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Vylučovanie chybných komponentov: výmena káblov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zariadení</a:t>
            </a:r>
            <a:endParaRPr lang="sk-SK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ok 7" descr="Obrázok, na ktorom je text, smerovač, elektronika, merač&#10;&#10;Automaticky generovaný popis">
            <a:extLst>
              <a:ext uri="{FF2B5EF4-FFF2-40B4-BE49-F238E27FC236}">
                <a16:creationId xmlns:a16="http://schemas.microsoft.com/office/drawing/2014/main" id="{515B9251-3C3C-3329-ECCC-9D3FD5EC08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13743"/>
            <a:ext cx="5456279" cy="320556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sk-SK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sk-SK"/>
            </a:p>
          </p:txBody>
        </p:sp>
      </p:grpSp>
    </p:spTree>
    <p:extLst>
      <p:ext uri="{BB962C8B-B14F-4D97-AF65-F5344CB8AC3E}">
        <p14:creationId xmlns:p14="http://schemas.microsoft.com/office/powerpoint/2010/main" val="2394385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BFC9B-02DA-1AC2-21C3-05ECD08BF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w Cen MT (Headings)"/>
                <a:cs typeface="Times New Roman" panose="02020603050405020304" pitchFamily="18" charset="0"/>
              </a:rPr>
              <a:t>Opravy:</a:t>
            </a:r>
            <a:endParaRPr lang="sk-SK" sz="3200" dirty="0">
              <a:latin typeface="Tw Cen MT (Headings)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403BB-B4E4-8F97-8275-FD4FAF80E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20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Diagnostika problému</a:t>
            </a:r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zisťovanie, kde je chyba (kabeláž, zariadenia, IP adresa, atď.)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Testovanie siete</a:t>
            </a:r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pomocou nástrojov ako ping, traceroute, alebo sieťový tester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Aktualizácia firmvéru alebo ovládačov</a:t>
            </a:r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pri problémoch s kompatibilitou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20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Výmena poškodených komponentov</a:t>
            </a:r>
            <a:r>
              <a:rPr lang="sk-SK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napr. káblov, switchov, sieťových kariet</a:t>
            </a:r>
          </a:p>
          <a:p>
            <a:pPr>
              <a:buFont typeface="Wingdings" panose="05000000000000000000" pitchFamily="2" charset="2"/>
              <a:buChar char="§"/>
            </a:pPr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566784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228</TotalTime>
  <Words>382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Times New Roman</vt:lpstr>
      <vt:lpstr>Tw Cen MT</vt:lpstr>
      <vt:lpstr>Tw Cen MT (Headings)</vt:lpstr>
      <vt:lpstr>Wingdings</vt:lpstr>
      <vt:lpstr>Circuit</vt:lpstr>
      <vt:lpstr>Oprava a údržba PC sietí</vt:lpstr>
      <vt:lpstr>Obsah Obhajoby práce:</vt:lpstr>
      <vt:lpstr>Čo je Počítačová sieť:</vt:lpstr>
      <vt:lpstr>Rozdelenie sietí:</vt:lpstr>
      <vt:lpstr>Základné komponenty siete:</vt:lpstr>
      <vt:lpstr>Rozdelenie sieťových káblov:</vt:lpstr>
      <vt:lpstr>Bežné poruchy v sieťach:</vt:lpstr>
      <vt:lpstr>Diagnostika siete </vt:lpstr>
      <vt:lpstr>Opravy:</vt:lpstr>
      <vt:lpstr> Údržba a bezpečnosť siete: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Ladislav Maršovský</dc:creator>
  <cp:lastModifiedBy>Ladislav Maršovský</cp:lastModifiedBy>
  <cp:revision>3</cp:revision>
  <dcterms:created xsi:type="dcterms:W3CDTF">2025-05-03T16:57:20Z</dcterms:created>
  <dcterms:modified xsi:type="dcterms:W3CDTF">2025-05-04T11:20:05Z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